
<file path=[Content_Types].xml><?xml version="1.0" encoding="utf-8"?>
<Types xmlns="http://schemas.openxmlformats.org/package/2006/content-types"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2CB76B-3451-244D-9F73-7C2BBB700285}" type="datetimeFigureOut">
              <a:rPr lang="en-US" smtClean="0"/>
              <a:t>10/7/10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B76B-3451-244D-9F73-7C2BBB700285}" type="datetimeFigureOut">
              <a:rPr lang="en-US" smtClean="0"/>
              <a:t>10/7/10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1F74A-E846-3644-9F98-F7947E6DE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B76B-3451-244D-9F73-7C2BBB700285}" type="datetimeFigureOut">
              <a:rPr lang="en-US" smtClean="0"/>
              <a:t>10/7/10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1F74A-E846-3644-9F98-F7947E6DE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B76B-3451-244D-9F73-7C2BBB700285}" type="datetimeFigureOut">
              <a:rPr lang="en-US" smtClean="0"/>
              <a:t>10/7/10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1F74A-E846-3644-9F98-F7947E6DE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B76B-3451-244D-9F73-7C2BBB700285}" type="datetimeFigureOut">
              <a:rPr lang="en-US" smtClean="0"/>
              <a:t>10/7/10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1F74A-E846-3644-9F98-F7947E6DE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B76B-3451-244D-9F73-7C2BBB700285}" type="datetimeFigureOut">
              <a:rPr lang="en-US" smtClean="0"/>
              <a:t>10/7/10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1F74A-E846-3644-9F98-F7947E6DE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2CB76B-3451-244D-9F73-7C2BBB700285}" type="datetimeFigureOut">
              <a:rPr lang="en-US" smtClean="0"/>
              <a:t>10/7/10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B76B-3451-244D-9F73-7C2BBB700285}" type="datetimeFigureOut">
              <a:rPr lang="en-US" smtClean="0"/>
              <a:t>10/7/10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1F74A-E846-3644-9F98-F7947E6DEDC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B76B-3451-244D-9F73-7C2BBB700285}" type="datetimeFigureOut">
              <a:rPr lang="en-US" smtClean="0"/>
              <a:t>10/7/10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1F74A-E846-3644-9F98-F7947E6DE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B76B-3451-244D-9F73-7C2BBB700285}" type="datetimeFigureOut">
              <a:rPr lang="en-US" smtClean="0"/>
              <a:t>10/7/10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1F74A-E846-3644-9F98-F7947E6DEDC1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B76B-3451-244D-9F73-7C2BBB700285}" type="datetimeFigureOut">
              <a:rPr lang="en-US" smtClean="0"/>
              <a:t>10/7/10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1F74A-E846-3644-9F98-F7947E6DE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B76B-3451-244D-9F73-7C2BBB700285}" type="datetimeFigureOut">
              <a:rPr lang="en-US" smtClean="0"/>
              <a:t>10/7/10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1F74A-E846-3644-9F98-F7947E6DE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B76B-3451-244D-9F73-7C2BBB700285}" type="datetimeFigureOut">
              <a:rPr lang="en-US" smtClean="0"/>
              <a:t>10/7/10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48C1F74A-E846-3644-9F98-F7947E6DE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8C2CB76B-3451-244D-9F73-7C2BBB700285}" type="datetimeFigureOut">
              <a:rPr lang="en-US" smtClean="0"/>
              <a:t>10/7/10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48C1F74A-E846-3644-9F98-F7947E6DEDC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Hepatitis in the US</a:t>
            </a:r>
            <a:br>
              <a:rPr lang="en-US" dirty="0" smtClean="0"/>
            </a:br>
            <a:r>
              <a:rPr lang="en-US" dirty="0" smtClean="0"/>
              <a:t>Podcast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Touch orb (left) </a:t>
            </a:r>
            <a:r>
              <a:rPr lang="en-US" smtClean="0"/>
              <a:t>to activate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ＭＳ Ｐ明朝"/>
      </a:majorFont>
      <a:minorFont>
        <a:latin typeface="Candara"/>
        <a:ea typeface=""/>
        <a:cs typeface=""/>
        <a:font script="Jpan" typeface="メイリオ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128</TotalTime>
  <Words>13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Infusion</vt:lpstr>
      <vt:lpstr>Hepatitis in the US Podcast</vt:lpstr>
    </vt:vector>
  </TitlesOfParts>
  <Company>USF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Hepatitis in the US Podcast</dc:title>
  <dc:creator>Lissa Mangini</dc:creator>
  <cp:lastModifiedBy>Lissa Mangini</cp:lastModifiedBy>
  <cp:revision>1</cp:revision>
  <dcterms:created xsi:type="dcterms:W3CDTF">2010-10-07T17:55:06Z</dcterms:created>
  <dcterms:modified xsi:type="dcterms:W3CDTF">2010-10-07T20:03:36Z</dcterms:modified>
</cp:coreProperties>
</file>