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23F12-BA92-FB48-96D4-5CF66BCA19A3}" type="datetimeFigureOut">
              <a:rPr lang="en-US" smtClean="0"/>
              <a:t>7/16/10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E1E24-E5C2-1E46-B17E-4850924DE4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bg1"/>
            </a:gs>
            <a:gs pos="100000">
              <a:schemeClr val="accent6">
                <a:lumMod val="7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1446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Various Outcomes of Advanced AIDS</a:t>
            </a:r>
            <a:endParaRPr lang="en-US" sz="3200" dirty="0"/>
          </a:p>
        </p:txBody>
      </p:sp>
      <p:pic>
        <p:nvPicPr>
          <p:cNvPr id="5" name="Picture 4" descr="800px-kaposis_sarco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081" y="2176352"/>
            <a:ext cx="2438400" cy="162458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Image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1360" y="1339500"/>
            <a:ext cx="3092647" cy="2812226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lymphoma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063" y="4551114"/>
            <a:ext cx="3377295" cy="213613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794725" y="3782394"/>
            <a:ext cx="179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Kaposi's Sarcoma</a:t>
            </a:r>
            <a:endParaRPr lang="en-US" dirty="0"/>
          </a:p>
        </p:txBody>
      </p:sp>
      <p:pic>
        <p:nvPicPr>
          <p:cNvPr id="10" name="Picture 9" descr="02_07_2909_01a_CMYK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6417" y="4625470"/>
            <a:ext cx="2061783" cy="20617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27947" y="5330652"/>
            <a:ext cx="2651687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Non-Hodgkin's Lymphoma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bg1"/>
            </a:gs>
            <a:gs pos="100000">
              <a:schemeClr val="accent6">
                <a:lumMod val="7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1446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Wear a Kaposi’s Shirt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89353" y="2419653"/>
            <a:ext cx="82320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Kaposi's Sarcoma lesion collection- this t-shirt has different presentations of </a:t>
            </a:r>
            <a:r>
              <a:rPr lang="en-US" sz="2400" dirty="0" smtClean="0">
                <a:latin typeface="Chalkboard"/>
                <a:cs typeface="Chalkboard"/>
              </a:rPr>
              <a:t>Kaposi’s. </a:t>
            </a:r>
            <a:endParaRPr lang="en-US" sz="2400" dirty="0" smtClean="0">
              <a:latin typeface="Chalkboard"/>
              <a:cs typeface="Chalkboard"/>
            </a:endParaRPr>
          </a:p>
          <a:p>
            <a:r>
              <a:rPr lang="en-US" sz="2400" dirty="0" smtClean="0">
                <a:latin typeface="Chalkboard"/>
                <a:cs typeface="Chalkboard"/>
              </a:rPr>
              <a:t>Touch the pyramid, look for object in your viewer, accept, and wear.</a:t>
            </a:r>
            <a:endParaRPr lang="en-US" sz="2400" dirty="0">
              <a:latin typeface="Chalkboard"/>
              <a:cs typeface="Chalkboar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46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USF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Lissa Mangini</dc:creator>
  <cp:lastModifiedBy>Lissa Mangini</cp:lastModifiedBy>
  <cp:revision>1</cp:revision>
  <dcterms:created xsi:type="dcterms:W3CDTF">2010-07-16T20:51:36Z</dcterms:created>
  <dcterms:modified xsi:type="dcterms:W3CDTF">2010-07-16T22:22:29Z</dcterms:modified>
</cp:coreProperties>
</file>