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BF990-9330-4824-90E3-1506165F00B2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AFA6F-8ED3-43E6-9B99-0993249F11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4038600" y="304800"/>
            <a:ext cx="1143000" cy="457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1219200" y="14478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Inicio</a:t>
            </a:r>
            <a:r>
              <a:rPr lang="en-US" dirty="0" smtClean="0"/>
              <a:t>= home</a:t>
            </a:r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6629400" y="1447800"/>
            <a:ext cx="12954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instrume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>
          <a:xfrm>
            <a:off x="4800600" y="1447800"/>
            <a:ext cx="12954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3048000" y="1447800"/>
            <a:ext cx="13716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introduccion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200400" y="21336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Purpose of manual</a:t>
            </a:r>
            <a:endParaRPr lang="en-US" dirty="0"/>
          </a:p>
        </p:txBody>
      </p:sp>
      <p:sp>
        <p:nvSpPr>
          <p:cNvPr id="13" name="Flowchart: Process 12"/>
          <p:cNvSpPr/>
          <p:nvPr/>
        </p:nvSpPr>
        <p:spPr>
          <a:xfrm>
            <a:off x="3276600" y="2971800"/>
            <a:ext cx="12192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304800" y="0"/>
            <a:ext cx="1447800" cy="167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Navigation  below header</a:t>
            </a:r>
            <a:endParaRPr lang="en-US" dirty="0"/>
          </a:p>
        </p:txBody>
      </p:sp>
      <p:sp>
        <p:nvSpPr>
          <p:cNvPr id="15" name="Flowchart: Process 14"/>
          <p:cNvSpPr/>
          <p:nvPr/>
        </p:nvSpPr>
        <p:spPr>
          <a:xfrm>
            <a:off x="8001000" y="2895600"/>
            <a:ext cx="1143000" cy="2743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side panel navigation</a:t>
            </a:r>
          </a:p>
          <a:p>
            <a:pPr algn="ctr"/>
            <a:r>
              <a:rPr lang="en-US" dirty="0" smtClean="0"/>
              <a:t>Discard or use as  place holder for images</a:t>
            </a:r>
            <a:endParaRPr lang="en-US" dirty="0"/>
          </a:p>
        </p:txBody>
      </p:sp>
      <p:sp>
        <p:nvSpPr>
          <p:cNvPr id="16" name="Flowchart: Process 15"/>
          <p:cNvSpPr/>
          <p:nvPr/>
        </p:nvSpPr>
        <p:spPr>
          <a:xfrm>
            <a:off x="4876800" y="20574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Fase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17" name="Flowchart: Process 16"/>
          <p:cNvSpPr/>
          <p:nvPr/>
        </p:nvSpPr>
        <p:spPr>
          <a:xfrm>
            <a:off x="4800600" y="26670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18" name="Flowchart: Process 17"/>
          <p:cNvSpPr/>
          <p:nvPr/>
        </p:nvSpPr>
        <p:spPr>
          <a:xfrm>
            <a:off x="4876800" y="32766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Fase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19" name="Flowchart: Process 18"/>
          <p:cNvSpPr/>
          <p:nvPr/>
        </p:nvSpPr>
        <p:spPr>
          <a:xfrm>
            <a:off x="4876800" y="40386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Fase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20" name="Flowchart: Process 19"/>
          <p:cNvSpPr/>
          <p:nvPr/>
        </p:nvSpPr>
        <p:spPr>
          <a:xfrm>
            <a:off x="4876800" y="48006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Fase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21" name="Flowchart: Process 20"/>
          <p:cNvSpPr/>
          <p:nvPr/>
        </p:nvSpPr>
        <p:spPr>
          <a:xfrm>
            <a:off x="6705600" y="20574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Fase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22" name="Flowchart: Process 21"/>
          <p:cNvSpPr/>
          <p:nvPr/>
        </p:nvSpPr>
        <p:spPr>
          <a:xfrm>
            <a:off x="6705600" y="27432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23" name="Flowchart: Process 22"/>
          <p:cNvSpPr/>
          <p:nvPr/>
        </p:nvSpPr>
        <p:spPr>
          <a:xfrm>
            <a:off x="6629400" y="35052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Fase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24" name="Flowchart: Process 23"/>
          <p:cNvSpPr/>
          <p:nvPr/>
        </p:nvSpPr>
        <p:spPr>
          <a:xfrm>
            <a:off x="6705600" y="41910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Fase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25" name="Flowchart: Process 24"/>
          <p:cNvSpPr/>
          <p:nvPr/>
        </p:nvSpPr>
        <p:spPr>
          <a:xfrm>
            <a:off x="6705600" y="49530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Fase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26" name="Flowchart: Process 25"/>
          <p:cNvSpPr/>
          <p:nvPr/>
        </p:nvSpPr>
        <p:spPr>
          <a:xfrm>
            <a:off x="3276600" y="36576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Will let u know</a:t>
            </a:r>
            <a:endParaRPr lang="en-US" dirty="0"/>
          </a:p>
        </p:txBody>
      </p:sp>
      <p:sp>
        <p:nvSpPr>
          <p:cNvPr id="27" name="Flowchart: Process 26"/>
          <p:cNvSpPr/>
          <p:nvPr/>
        </p:nvSpPr>
        <p:spPr>
          <a:xfrm>
            <a:off x="3276600" y="44196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Wil</a:t>
            </a:r>
            <a:r>
              <a:rPr lang="en-US" dirty="0" smtClean="0"/>
              <a:t> let u </a:t>
            </a:r>
            <a:r>
              <a:rPr lang="en-US" dirty="0" err="1" smtClean="0"/>
              <a:t>knw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943600" y="0"/>
            <a:ext cx="2819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level flow chart</a:t>
            </a:r>
            <a:endParaRPr lang="en-US" dirty="0"/>
          </a:p>
        </p:txBody>
      </p:sp>
      <p:cxnSp>
        <p:nvCxnSpPr>
          <p:cNvPr id="30" name="Elbow Connector 29"/>
          <p:cNvCxnSpPr/>
          <p:nvPr/>
        </p:nvCxnSpPr>
        <p:spPr>
          <a:xfrm rot="10800000" flipV="1">
            <a:off x="6096000" y="5638800"/>
            <a:ext cx="22098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981200" y="5715000"/>
            <a:ext cx="3886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need more real estate for the content and this will be redundant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 for sections that are long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533400" y="18288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Fase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3429000"/>
            <a:ext cx="16764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5400000">
            <a:off x="1371600" y="2286000"/>
            <a:ext cx="1143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371600" y="3581400"/>
            <a:ext cx="609600" cy="304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38400" y="3505200"/>
            <a:ext cx="16764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95800" y="3505200"/>
            <a:ext cx="16764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00800" y="3505200"/>
            <a:ext cx="16764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4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3429000" y="3657600"/>
            <a:ext cx="609600" cy="304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0800000">
            <a:off x="2590800" y="3657600"/>
            <a:ext cx="609600" cy="304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486400" y="3657600"/>
            <a:ext cx="609600" cy="304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7391400" y="3657600"/>
            <a:ext cx="609600" cy="304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0800000">
            <a:off x="4572000" y="3657600"/>
            <a:ext cx="609600" cy="304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0800000">
            <a:off x="6477000" y="3657600"/>
            <a:ext cx="609600" cy="304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019800" y="1600200"/>
            <a:ext cx="2971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last page last </a:t>
            </a:r>
            <a:r>
              <a:rPr lang="en-US" dirty="0" err="1" smtClean="0"/>
              <a:t>nav</a:t>
            </a:r>
            <a:r>
              <a:rPr lang="en-US" dirty="0" smtClean="0"/>
              <a:t> will take to home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5400000" flipH="1" flipV="1">
            <a:off x="7277894" y="3466306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3352800" y="2667000"/>
            <a:ext cx="1066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rot="5400000" flipH="1" flipV="1">
            <a:off x="2477294" y="3313906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85800" y="1295400"/>
            <a:ext cx="1295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3315494" y="3466306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2362200" y="2590800"/>
            <a:ext cx="1066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Prev.</a:t>
            </a:r>
            <a:endParaRPr lang="en-US" dirty="0"/>
          </a:p>
        </p:txBody>
      </p:sp>
      <p:sp>
        <p:nvSpPr>
          <p:cNvPr id="27" name="Flowchart: Process 26"/>
          <p:cNvSpPr/>
          <p:nvPr/>
        </p:nvSpPr>
        <p:spPr>
          <a:xfrm>
            <a:off x="457200" y="5867400"/>
            <a:ext cx="8229600" cy="685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Longer section will paginate like a book I want the keep main view, and not have people scroll down which mean we will keep the material in the primary view like the home page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135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Detail for sections that are long</vt:lpstr>
    </vt:vector>
  </TitlesOfParts>
  <Company>USF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lmm</dc:creator>
  <cp:lastModifiedBy>lmm</cp:lastModifiedBy>
  <cp:revision>5</cp:revision>
  <dcterms:created xsi:type="dcterms:W3CDTF">2010-01-26T18:30:51Z</dcterms:created>
  <dcterms:modified xsi:type="dcterms:W3CDTF">2010-01-26T18:57:56Z</dcterms:modified>
</cp:coreProperties>
</file>